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5"/>
  </p:notesMasterIdLst>
  <p:sldIdLst>
    <p:sldId id="257" r:id="rId2"/>
    <p:sldId id="533" r:id="rId3"/>
    <p:sldId id="261" r:id="rId4"/>
    <p:sldId id="853" r:id="rId5"/>
    <p:sldId id="854" r:id="rId6"/>
    <p:sldId id="855" r:id="rId7"/>
    <p:sldId id="856" r:id="rId8"/>
    <p:sldId id="857" r:id="rId9"/>
    <p:sldId id="858" r:id="rId10"/>
    <p:sldId id="859" r:id="rId11"/>
    <p:sldId id="860" r:id="rId12"/>
    <p:sldId id="861" r:id="rId13"/>
    <p:sldId id="862" r:id="rId14"/>
    <p:sldId id="863" r:id="rId15"/>
    <p:sldId id="864" r:id="rId16"/>
    <p:sldId id="865" r:id="rId17"/>
    <p:sldId id="866" r:id="rId18"/>
    <p:sldId id="867" r:id="rId19"/>
    <p:sldId id="868" r:id="rId20"/>
    <p:sldId id="869" r:id="rId21"/>
    <p:sldId id="870" r:id="rId22"/>
    <p:sldId id="871" r:id="rId23"/>
    <p:sldId id="872" r:id="rId24"/>
    <p:sldId id="873" r:id="rId25"/>
    <p:sldId id="874" r:id="rId26"/>
    <p:sldId id="875" r:id="rId27"/>
    <p:sldId id="876" r:id="rId28"/>
    <p:sldId id="877" r:id="rId29"/>
    <p:sldId id="878" r:id="rId30"/>
    <p:sldId id="879" r:id="rId31"/>
    <p:sldId id="880" r:id="rId32"/>
    <p:sldId id="881" r:id="rId33"/>
    <p:sldId id="882" r:id="rId34"/>
    <p:sldId id="883" r:id="rId35"/>
    <p:sldId id="884" r:id="rId36"/>
    <p:sldId id="885" r:id="rId37"/>
    <p:sldId id="886" r:id="rId38"/>
    <p:sldId id="887" r:id="rId39"/>
    <p:sldId id="888" r:id="rId40"/>
    <p:sldId id="889" r:id="rId41"/>
    <p:sldId id="890" r:id="rId42"/>
    <p:sldId id="891" r:id="rId43"/>
    <p:sldId id="892" r:id="rId44"/>
    <p:sldId id="893" r:id="rId45"/>
    <p:sldId id="894" r:id="rId46"/>
    <p:sldId id="895" r:id="rId47"/>
    <p:sldId id="896" r:id="rId48"/>
    <p:sldId id="897" r:id="rId49"/>
    <p:sldId id="898" r:id="rId50"/>
    <p:sldId id="899" r:id="rId51"/>
    <p:sldId id="900" r:id="rId52"/>
    <p:sldId id="901" r:id="rId53"/>
    <p:sldId id="902" r:id="rId54"/>
    <p:sldId id="903" r:id="rId55"/>
    <p:sldId id="904" r:id="rId56"/>
    <p:sldId id="905" r:id="rId57"/>
    <p:sldId id="906" r:id="rId58"/>
    <p:sldId id="907" r:id="rId59"/>
    <p:sldId id="908" r:id="rId60"/>
    <p:sldId id="909" r:id="rId61"/>
    <p:sldId id="910" r:id="rId62"/>
    <p:sldId id="911" r:id="rId63"/>
    <p:sldId id="912" r:id="rId64"/>
    <p:sldId id="913" r:id="rId65"/>
    <p:sldId id="914" r:id="rId66"/>
    <p:sldId id="915" r:id="rId67"/>
    <p:sldId id="916" r:id="rId68"/>
    <p:sldId id="917" r:id="rId69"/>
    <p:sldId id="918" r:id="rId70"/>
    <p:sldId id="922" r:id="rId71"/>
    <p:sldId id="923" r:id="rId72"/>
    <p:sldId id="924" r:id="rId73"/>
    <p:sldId id="925" r:id="rId74"/>
    <p:sldId id="919" r:id="rId75"/>
    <p:sldId id="921" r:id="rId76"/>
    <p:sldId id="926" r:id="rId77"/>
    <p:sldId id="927" r:id="rId78"/>
    <p:sldId id="928" r:id="rId79"/>
    <p:sldId id="929" r:id="rId80"/>
    <p:sldId id="930" r:id="rId81"/>
    <p:sldId id="931" r:id="rId82"/>
    <p:sldId id="932" r:id="rId83"/>
    <p:sldId id="933" r:id="rId84"/>
    <p:sldId id="934" r:id="rId85"/>
    <p:sldId id="935" r:id="rId86"/>
    <p:sldId id="936" r:id="rId87"/>
    <p:sldId id="937" r:id="rId88"/>
    <p:sldId id="938" r:id="rId89"/>
    <p:sldId id="939" r:id="rId90"/>
    <p:sldId id="940" r:id="rId91"/>
    <p:sldId id="773" r:id="rId92"/>
    <p:sldId id="941" r:id="rId93"/>
    <p:sldId id="389" r:id="rId9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16"/>
    <p:restoredTop sz="95897"/>
  </p:normalViewPr>
  <p:slideViewPr>
    <p:cSldViewPr snapToGrid="0" snapToObjects="1">
      <p:cViewPr varScale="1">
        <p:scale>
          <a:sx n="111" d="100"/>
          <a:sy n="111" d="100"/>
        </p:scale>
        <p:origin x="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FCA3-8692-284B-8585-538C88E6978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754BA-4971-E342-BE16-E952CFA3B9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15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CA52F-15E8-2044-BF5E-C255B056E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563153-BC29-C140-8BCE-A49FA1237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49ABEC-50FE-E149-BBBE-6287007F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3093-E83A-C547-86F7-98056C585F90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13D385-9D17-9F4C-814D-47618AD0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F7C493-018B-6B48-B49A-746D2A0A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09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18725-BBEB-B243-92D8-4DFDBD88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344B2F-072C-9543-94A5-53FCA06EB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F0249F-8F8E-884D-BE25-06448D87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7F1D-46C7-5E45-9996-7CD17A202F7D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0FCCA-910B-0C48-8E76-8782B524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F21E1C-7FBE-E841-876F-38454E4B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84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0C9E5C6-8FF2-7F41-98C2-6770F144A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15593E-E726-8C47-9DD4-6B56A3C11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8F841B-6297-1640-A88B-D1BD7E3A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8BAA-3BE4-D44F-98EC-661CF7B17A77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230FFA-DCB3-F64E-A3C4-40358EA2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A088D-880A-A44B-8EA8-5451FAEB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78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17E7D-31D2-2A4E-8EC3-5157DA41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F3E37-F0B3-F84B-9C42-C2935958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833E0-675C-C745-907D-2C318B01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B2CB-A836-0043-A8E0-69767BE8A345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DD0F7-37FF-764C-AB58-B2067366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5708F-ACF4-6347-807C-359DE581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21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4B302-046B-A14E-8B1F-CFABB7A4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F098AC-194B-684B-8282-A32E5F6F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1FDACF-E360-EF46-9EF3-8F523C28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3CAC-2433-374B-80B7-2270C5FAF0A8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59B6F3-9104-7442-9C84-0D24D7CB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E2BC20-B9ED-4844-B08D-C2998E26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7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966FE-E491-3F40-927D-6451E99A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21281F-0A72-4947-A178-A0CBC6B44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109A1-F643-AC44-A9A9-35E363887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C2BCAE-2AE9-DB40-A0DD-FEC541FE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F251-0767-DA49-9F69-54B401A7CF80}" type="datetime1">
              <a:rPr lang="de-AT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43618A-102A-AF42-82E9-E12BF006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5BFDD9-0901-9842-9DB0-A7ECB128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7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1A059-AFAC-624B-BA0B-D33EC72D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0D319A-7224-5440-884C-E468E5993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F0FA2C-5E62-2F4A-998E-7DA10EFDD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94151D-0787-5546-83B0-E3A805AC6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7B0B85E-2116-3742-A75F-B1CD18C24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A38100-0368-ED44-A744-780678D1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A0AE-97CB-AA46-9941-537EE39A3F00}" type="datetime1">
              <a:rPr lang="de-AT" smtClean="0"/>
              <a:t>08.01.25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A158002-58B4-064F-A49E-C8CB0D29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1DB3E2F-C65A-4849-BDE5-7C82B14D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94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903D9-56CF-1D43-B829-BCDA8F13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E420F0-7157-7348-ACEA-F6425A4A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1C47-213C-9A45-A2CB-2DED91172FF4}" type="datetime1">
              <a:rPr lang="de-AT" smtClean="0"/>
              <a:t>08.01.25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45B172-521C-E04A-9702-9F7DED4C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EBD09-A80A-DD4D-88CF-5E75A794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26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34F888-2786-484A-A861-80661800C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E42-4471-8A44-A1DF-63E78300EB4D}" type="datetime1">
              <a:rPr lang="de-AT" smtClean="0"/>
              <a:t>08.01.25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536B68-E1D8-C34F-8F2B-A4B72977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6A51CC-701E-EB4E-A093-A1A46DD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84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C84EA-2D92-6549-BAA0-A98288C6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67250F-A931-F949-BB89-4AC86B73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54474D-0AB4-FD40-85E2-1263E7EF3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B2DF3C-8C0E-394E-98DA-70ED6416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6B2D-DD17-9849-A920-A4D78469A1FF}" type="datetime1">
              <a:rPr lang="de-AT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0EA034-BB73-8847-BD45-BCC0DC4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E41E96-21DF-8B4B-BB40-5F1BC5A5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9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6261D-49F2-D745-A838-32077F0D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F51492-FA0C-CB4D-A2AC-8F7EB07B4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049CF0-DBEA-314C-8711-678A2CB03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ABA572-1FF4-9C48-927C-F38B8093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A6B9D-F0FF-0A4F-B39C-5E38274028F2}" type="datetime1">
              <a:rPr lang="de-AT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F34B98-7C1B-CE4C-9581-B390043A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634D9C-AEF3-BA44-9D41-DB0D457A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2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B8AE68-EC3C-6743-A65A-FC2FB63D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7CBCDD-FEB3-604C-9058-497EEC4CF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0C0A28-C227-6643-A9C3-0FBEAF55D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8A052-C3C0-F04D-A994-C5E4D9B9B9F8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BA3369-0020-6F40-B78E-81BE25F89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5C651-E5D3-0046-9476-4B60FBEAD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2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172927C-32C5-4241-8607-6497DE7E7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71" y="0"/>
            <a:ext cx="6864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6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Policy für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(Windows)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10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7D4593-28A8-2A23-4DB9-5C80E26FF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37" y="2033297"/>
            <a:ext cx="10662526" cy="33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4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Achtung!!!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Operational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Logging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installieren auf Windows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9356FAE-3E48-E074-8260-7120C3DC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83481"/>
            <a:ext cx="7772400" cy="429743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9C95A8-2A9A-1AAD-337C-07A0C1FA9939}"/>
              </a:ext>
            </a:extLst>
          </p:cNvPr>
          <p:cNvSpPr txBox="1"/>
          <p:nvPr/>
        </p:nvSpPr>
        <p:spPr>
          <a:xfrm>
            <a:off x="838200" y="5811728"/>
            <a:ext cx="1089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learn.microsoft.com</a:t>
            </a:r>
            <a:r>
              <a:rPr lang="de-DE" dirty="0"/>
              <a:t>/en-</a:t>
            </a:r>
            <a:r>
              <a:rPr lang="de-DE" dirty="0" err="1"/>
              <a:t>us</a:t>
            </a:r>
            <a:r>
              <a:rPr lang="de-DE" dirty="0"/>
              <a:t>/</a:t>
            </a:r>
            <a:r>
              <a:rPr lang="de-DE" dirty="0" err="1"/>
              <a:t>powershell</a:t>
            </a:r>
            <a:r>
              <a:rPr lang="de-DE" dirty="0"/>
              <a:t>/</a:t>
            </a:r>
            <a:r>
              <a:rPr lang="de-DE" dirty="0" err="1"/>
              <a:t>module</a:t>
            </a:r>
            <a:r>
              <a:rPr lang="de-DE" dirty="0"/>
              <a:t>/</a:t>
            </a:r>
            <a:r>
              <a:rPr lang="de-DE" dirty="0" err="1"/>
              <a:t>microsoft.powershell.core</a:t>
            </a:r>
            <a:r>
              <a:rPr lang="de-DE" dirty="0"/>
              <a:t>/</a:t>
            </a:r>
            <a:r>
              <a:rPr lang="de-DE" dirty="0" err="1"/>
              <a:t>about</a:t>
            </a:r>
            <a:r>
              <a:rPr lang="de-DE" dirty="0"/>
              <a:t>/</a:t>
            </a:r>
            <a:r>
              <a:rPr lang="de-DE" dirty="0" err="1"/>
              <a:t>about_logging_windows?view</a:t>
            </a:r>
            <a:r>
              <a:rPr lang="de-DE" dirty="0"/>
              <a:t>=powershell-7.4</a:t>
            </a:r>
          </a:p>
        </p:txBody>
      </p:sp>
    </p:spTree>
    <p:extLst>
      <p:ext uri="{BB962C8B-B14F-4D97-AF65-F5344CB8AC3E}">
        <p14:creationId xmlns:p14="http://schemas.microsoft.com/office/powerpoint/2010/main" val="14865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Achtung!!! SYSMON installieren auf Windows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12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FE8646-6A88-11F9-7AF1-F2909D50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46522"/>
            <a:ext cx="7772400" cy="396495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AE255BA-9A16-FBBC-82DA-3411F07C621B}"/>
              </a:ext>
            </a:extLst>
          </p:cNvPr>
          <p:cNvSpPr txBox="1"/>
          <p:nvPr/>
        </p:nvSpPr>
        <p:spPr>
          <a:xfrm>
            <a:off x="1893570" y="5710019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learn.microsoft.com</a:t>
            </a:r>
            <a:r>
              <a:rPr lang="de-DE" dirty="0"/>
              <a:t>/en-</a:t>
            </a:r>
            <a:r>
              <a:rPr lang="de-DE" dirty="0" err="1"/>
              <a:t>us</a:t>
            </a:r>
            <a:r>
              <a:rPr lang="de-DE" dirty="0"/>
              <a:t>/</a:t>
            </a:r>
            <a:r>
              <a:rPr lang="de-DE" dirty="0" err="1"/>
              <a:t>sysinternals</a:t>
            </a:r>
            <a:r>
              <a:rPr lang="de-DE" dirty="0"/>
              <a:t>/</a:t>
            </a:r>
            <a:r>
              <a:rPr lang="de-DE" dirty="0" err="1"/>
              <a:t>downloads</a:t>
            </a:r>
            <a:r>
              <a:rPr lang="de-DE" dirty="0"/>
              <a:t>/</a:t>
            </a:r>
            <a:r>
              <a:rPr lang="de-DE" dirty="0" err="1"/>
              <a:t>sysmon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568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Agent hinzufügen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502C34-43A2-B96D-17DF-4277D848F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75105"/>
            <a:ext cx="7772400" cy="39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9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Agent hinzufügen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14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940FF7-C4C8-4BB4-C51D-B55A43413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050" y="999342"/>
            <a:ext cx="5833899" cy="52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7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hinzfügen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III (Achtung im Lab fehlt bewusst Internet)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F1B3ABF-EB55-AA3E-F79E-FFC1F58B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352" y="1362072"/>
            <a:ext cx="7772400" cy="46725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58FFA55-9F7C-1C0F-73AB-6A9226A73C8B}"/>
              </a:ext>
            </a:extLst>
          </p:cNvPr>
          <p:cNvSpPr txBox="1"/>
          <p:nvPr/>
        </p:nvSpPr>
        <p:spPr>
          <a:xfrm>
            <a:off x="1642921" y="6034662"/>
            <a:ext cx="484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--</a:t>
            </a:r>
            <a:r>
              <a:rPr lang="de-DE" dirty="0" err="1"/>
              <a:t>insecure</a:t>
            </a:r>
            <a:r>
              <a:rPr lang="de-DE" dirty="0"/>
              <a:t> anfügen wenn Zertifikat </a:t>
            </a:r>
            <a:r>
              <a:rPr lang="de-DE" dirty="0" err="1"/>
              <a:t>self-signed</a:t>
            </a:r>
            <a:r>
              <a:rPr lang="de-DE" dirty="0"/>
              <a:t> ist</a:t>
            </a:r>
          </a:p>
        </p:txBody>
      </p:sp>
    </p:spTree>
    <p:extLst>
      <p:ext uri="{BB962C8B-B14F-4D97-AF65-F5344CB8AC3E}">
        <p14:creationId xmlns:p14="http://schemas.microsoft.com/office/powerpoint/2010/main" val="24986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Agent verbunden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16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10E6A0A-6B3F-4BC7-5D78-FC378350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362072"/>
            <a:ext cx="8763000" cy="46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0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Integrations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(Erweiterungen)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866DEB-453F-E5F0-EC73-FA60FB19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776" y="1585893"/>
            <a:ext cx="8658448" cy="41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2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Unser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Hunting Stack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18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E6867C-A320-26C9-8956-121F163B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40" y="1128077"/>
            <a:ext cx="5760720" cy="46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3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Unser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Hunting Stack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8BA71C-2515-6650-147F-412B09504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5"/>
          <a:stretch/>
        </p:blipFill>
        <p:spPr>
          <a:xfrm>
            <a:off x="3215639" y="1200785"/>
            <a:ext cx="5725161" cy="46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9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Free ai generated hacker hacking illustration">
            <a:extLst>
              <a:ext uri="{FF2B5EF4-FFF2-40B4-BE49-F238E27FC236}">
                <a16:creationId xmlns:a16="http://schemas.microsoft.com/office/drawing/2014/main" id="{4D54A0FA-C9A7-ADF7-8496-9E8621F6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3" b="1548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ELK Praxis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31CB238-B82A-D4E6-B0A5-8F179E39F807}"/>
              </a:ext>
            </a:extLst>
          </p:cNvPr>
          <p:cNvSpPr txBox="1"/>
          <p:nvPr/>
        </p:nvSpPr>
        <p:spPr>
          <a:xfrm>
            <a:off x="3049929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483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(IDS/EDR/XDR)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20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21A4954-2D94-2F74-E7FC-BA689F5CF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85" y="1503113"/>
            <a:ext cx="9140412" cy="45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78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Ausnahmen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41B5E8-E0C8-4445-A68C-68CB8E86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64" y="1480502"/>
            <a:ext cx="9031736" cy="45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2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OSQuery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22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6D39A1-F00D-6472-B5B8-79264C3B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14" y="1400488"/>
            <a:ext cx="8937171" cy="44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64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OSQuery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Beispiel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610BC2C-E162-BAF4-66C9-419569F70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71" y="1322325"/>
            <a:ext cx="9329057" cy="433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02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OSQuery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Ergebnis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24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628FA4-FE5A-BDDF-DA5C-8445C8F8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39" y="1115671"/>
            <a:ext cx="10421122" cy="49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87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OSQuery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Packs (Ideal für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Response)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54D38D-9CD7-95A4-4F1A-E38312CBD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39" y="1610982"/>
            <a:ext cx="8870521" cy="44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1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OSQuery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Pack Beispiel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E11CDD-EE5A-F6EA-B1C1-12FD1308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60" y="1343818"/>
            <a:ext cx="9660480" cy="48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84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Security &gt; Dashboards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E19352-9BB8-4DD3-D0F3-6DF65CD2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090" y="1343818"/>
            <a:ext cx="9410739" cy="479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3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&amp; Response Dashboard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B24551-87D3-FDFC-8FBC-13BD971D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27" y="1122362"/>
            <a:ext cx="9279146" cy="46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33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Dashboard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2CEE2B7-8669-9E91-F6F8-793F6EC6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36" y="1467009"/>
            <a:ext cx="9684528" cy="48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7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ELK Login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04BA6B-138C-E330-EB80-B1B26E3B4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14" y="1143654"/>
            <a:ext cx="8530771" cy="47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0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803CA3-08A3-863A-353B-FBD8863D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230" y="1343818"/>
            <a:ext cx="9761539" cy="49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0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Manage Rules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31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9121B1-AD92-F6EA-7AA0-F217A1B4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448" y="1329504"/>
            <a:ext cx="9575800" cy="459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5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 erstellen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39F04B-B2F3-7E0B-DAA8-C6C4E69A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95" y="1275239"/>
            <a:ext cx="9773610" cy="48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39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 erstellen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C871EE8-3B02-E15C-308D-B08959F1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73" y="1345406"/>
            <a:ext cx="9995453" cy="47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6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 erstellen III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77B552-E64C-4433-CE76-206BB8638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212551"/>
            <a:ext cx="10388600" cy="51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38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 erstellen IV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35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D99D84-DE9D-ED33-4F0B-434F0785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4" y="1236069"/>
            <a:ext cx="9590314" cy="478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96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 erstellen V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8FB2FD-72E6-498E-AE12-BDA06AAEF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39" y="1122362"/>
            <a:ext cx="10017521" cy="497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47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 erstellt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694402-4A94-4CE2-D431-EDC2B7BA7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362072"/>
            <a:ext cx="9982200" cy="494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35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 von Rules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D90744-6FE5-30BC-E047-AE95F0ACC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95" y="1122362"/>
            <a:ext cx="9619343" cy="49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7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Filter auf High Alerts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3D531B-C670-CA71-A65B-02031F81A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91" y="1274390"/>
            <a:ext cx="9633857" cy="48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2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ELK Dashboard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2A618-3FDD-F8A4-D559-C0709CEEA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84" y="1362072"/>
            <a:ext cx="8734632" cy="45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1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View Details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E021C-E30D-BB22-8980-8B4023A6C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417433"/>
            <a:ext cx="9982200" cy="47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99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View Details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E021C-E30D-BB22-8980-8B4023A6C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417433"/>
            <a:ext cx="9982200" cy="47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26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View Details III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42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43D0BE-0153-D6F3-5ABA-F146769B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34" y="1122362"/>
            <a:ext cx="9781931" cy="500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6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View Details IV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FE8B9F-A1C9-AF51-04CE-29582BB5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06" y="1023790"/>
            <a:ext cx="10830588" cy="53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51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Timeline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44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A197F0A-2C7F-62CA-83AA-2126C69F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62" y="1239282"/>
            <a:ext cx="10031076" cy="47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76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Timeline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3ECD0FB-E15B-42EF-50FA-FE9F73600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38" y="1362072"/>
            <a:ext cx="9700524" cy="48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4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Zu Case hinzufügen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46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57D148-1165-7412-6BC2-72CDF1F8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77" y="1343818"/>
            <a:ext cx="9546771" cy="472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14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Case erstellen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DE8AE9-D4E2-DC91-FAC7-44D0CC08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57" y="1362072"/>
            <a:ext cx="8850086" cy="44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23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Case kommentieren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E2B332-548E-B74D-76C8-03693B6A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72406"/>
            <a:ext cx="7772400" cy="391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67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Mark in Progress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C63A25-11FC-609A-3AA7-4D524C06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17" y="1218611"/>
            <a:ext cx="10127966" cy="49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8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ELK Trial License (Stack Management)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09826F-63BE-503B-599E-DE78964B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61" y="1362072"/>
            <a:ext cx="9033477" cy="47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22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Case schließen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50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9B39F43-0B47-B7BD-483C-E906C6A5C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728" y="1343818"/>
            <a:ext cx="9314543" cy="45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08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Weitere Optionen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D83E0C4-9E4F-4FF6-780E-3EE23D97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3155"/>
            <a:ext cx="10515600" cy="52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76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Flow (Analyze Event)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52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71453C-FCD5-A3AA-C8EC-E8DB74C9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43" y="1320292"/>
            <a:ext cx="9169400" cy="46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57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Event Analyzer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D52FB7-47CF-C25B-E59B-EFBE25EEB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586" y="1343818"/>
            <a:ext cx="9781931" cy="49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22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Event Analyzer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54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902603-A486-A8C3-2084-9AF8E049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4" y="1456214"/>
            <a:ext cx="9216553" cy="46786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7802224-59F3-40FC-9FD6-75B1BBBF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04" y="1608614"/>
            <a:ext cx="9216553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Alert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1617C-9383-7F8B-BA4A-7285E26A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265102"/>
            <a:ext cx="9619343" cy="48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97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Defend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Actions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56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CA85749-BB08-E2C7-4B79-B2E818BED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43" y="1140616"/>
            <a:ext cx="10301514" cy="50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6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8C2470D-6C8F-0AE2-1C43-4E2DD34E4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343818"/>
            <a:ext cx="9982200" cy="497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07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58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4829CD-E823-8836-122C-D5A3B01E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6" y="1279798"/>
            <a:ext cx="9590314" cy="48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48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Rule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BE10AB-EE7E-5721-C44B-193CF513A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18" y="1044546"/>
            <a:ext cx="10105582" cy="50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9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Fleet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2E1BBC-C21C-2538-005A-8A3AF278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140616"/>
            <a:ext cx="9517743" cy="50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2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Security &gt;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Explore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60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07A90AA-D127-054E-8520-16F3A777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452" y="1122362"/>
            <a:ext cx="9982200" cy="50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32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Hosts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F842A5-7E11-9C3F-D764-85D1A21AC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212851"/>
            <a:ext cx="10287000" cy="49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D73F710-C4FE-242E-57BA-96DF6627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283692"/>
            <a:ext cx="9781931" cy="46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07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79E72A-8194-CD11-4D55-CBBC92D7A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34" y="1122362"/>
            <a:ext cx="9781931" cy="493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1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(Achtung: zeigt nur Feeds!)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1F0661-5D38-C205-FFCD-A8C549A9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57" y="1458886"/>
            <a:ext cx="9459686" cy="47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9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Analytics &gt; Discover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65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E1852F-CF08-8D6B-2332-4C6F699C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34" y="1343818"/>
            <a:ext cx="9781931" cy="48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58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Hunting mit KQL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Logins auf DC)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BADBF9-3FAA-83EE-A6FB-9D8F84938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152160"/>
            <a:ext cx="9781931" cy="49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58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Hunting mit Wildcard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BA3F2C9-243D-C752-8549-999930872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34" y="1155620"/>
            <a:ext cx="9781931" cy="49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28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Details ansehen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B1F286-1DA5-0A58-1B18-8130298A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29" y="1343818"/>
            <a:ext cx="9648371" cy="477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6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Sharphound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erkannt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FFD78EC-E33A-7F17-7553-DBA10C7F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288344"/>
            <a:ext cx="9271000" cy="46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Fleet Server installieren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604B2A-51E3-32DC-A8FE-0936F465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65219"/>
            <a:ext cx="7772400" cy="41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534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Felder und Häufigkeit ansehen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5A3C6C-778E-9FAE-D098-0EF5DB1F4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23" y="1362072"/>
            <a:ext cx="9329057" cy="46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02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Tabelle bauen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71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07A15A3-3E05-FCB6-95F7-1593FEA6C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43818"/>
            <a:ext cx="8763000" cy="439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66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Visualisieren (Lens)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5510AE-3A08-B4EA-25A1-66A71F130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37" y="1506832"/>
            <a:ext cx="8658448" cy="43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051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Visualisieren (Lens)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B56C0A0-E214-730E-B5F2-7C48F801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243" y="1343818"/>
            <a:ext cx="9285514" cy="46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0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Analytics &gt; Dashboards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74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138D38D-5275-6BFD-F266-256E2F61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71" y="1321763"/>
            <a:ext cx="9227457" cy="46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563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Threat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Dashboard (FEED!)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980B1D-E544-C64E-A599-D14172A1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6" y="1122362"/>
            <a:ext cx="9982200" cy="50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788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Dashboard erstellen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A29A622-1693-C865-4D38-F6E0EAC2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253499"/>
            <a:ext cx="9474200" cy="47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162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Dashboard erstellen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63252E-D748-FBE4-4256-29F7257A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837" y="1370818"/>
            <a:ext cx="9459686" cy="47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10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Dashboard erstellen III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372E3C7-1219-B2B1-E4CC-EDF365FE5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814" y="1370818"/>
            <a:ext cx="9648371" cy="48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379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Canvas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Managemt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Prästentation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79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B471D0-25AB-F85D-E954-B9FD7835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436597"/>
            <a:ext cx="9183914" cy="469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Agent Policy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D18AE3-D713-3159-15F4-4243DF342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71" y="1239020"/>
            <a:ext cx="9125857" cy="40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34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80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B73E31-7786-8710-DA8A-CB6E4D14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461543"/>
            <a:ext cx="9169400" cy="46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82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E10562-624E-7E24-415A-27DE7AC2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34" y="1479847"/>
            <a:ext cx="9781931" cy="474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19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ML Job erstellen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505F9B-3167-243A-71D3-E0759CF4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395085"/>
            <a:ext cx="8850086" cy="45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15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83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60931F-96C8-3059-E4B6-316BEF14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126" y="1472406"/>
            <a:ext cx="8707747" cy="43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62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Visualize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84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1A6DAC-57DD-A7CB-605E-9796E89C0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57" y="1435078"/>
            <a:ext cx="8850086" cy="44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6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Observability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BD9C16B-4074-6EB6-6C10-2FCC6C15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186152"/>
            <a:ext cx="9474200" cy="484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9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Profil anpassen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005D58-3284-45AE-A192-857A600E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85" y="1712323"/>
            <a:ext cx="9401629" cy="30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33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Benutzer anlegen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81A8CB-65AC-EA42-8929-DD2EF7A3C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814" y="1370818"/>
            <a:ext cx="9140371" cy="458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876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Lizenzen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37D37C-4FEA-4B7B-433A-E790D58B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86152"/>
            <a:ext cx="7772400" cy="400840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8085683-0C72-642D-46F1-1D500F766528}"/>
              </a:ext>
            </a:extLst>
          </p:cNvPr>
          <p:cNvSpPr txBox="1"/>
          <p:nvPr/>
        </p:nvSpPr>
        <p:spPr>
          <a:xfrm>
            <a:off x="2601310" y="5494689"/>
            <a:ext cx="336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www.elastic.co</a:t>
            </a:r>
            <a:r>
              <a:rPr lang="de-DE" dirty="0"/>
              <a:t>/de/pricing</a:t>
            </a:r>
          </a:p>
        </p:txBody>
      </p:sp>
    </p:spTree>
    <p:extLst>
      <p:ext uri="{BB962C8B-B14F-4D97-AF65-F5344CB8AC3E}">
        <p14:creationId xmlns:p14="http://schemas.microsoft.com/office/powerpoint/2010/main" val="27472668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Kostenkalkulator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89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085683-0C72-642D-46F1-1D500F766528}"/>
              </a:ext>
            </a:extLst>
          </p:cNvPr>
          <p:cNvSpPr txBox="1"/>
          <p:nvPr/>
        </p:nvSpPr>
        <p:spPr>
          <a:xfrm>
            <a:off x="2601310" y="5494689"/>
            <a:ext cx="510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cloud.elastic.co</a:t>
            </a:r>
            <a:r>
              <a:rPr lang="de-DE" dirty="0"/>
              <a:t>/</a:t>
            </a:r>
            <a:r>
              <a:rPr lang="de-DE" dirty="0" err="1"/>
              <a:t>pricing?elektra</a:t>
            </a:r>
            <a:r>
              <a:rPr lang="de-DE" dirty="0"/>
              <a:t>=pricing-page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1D03C9-D3A4-3B85-3505-DD26250AE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Fleet Server Policy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E1B6EB-BE1C-E8F2-31A1-66DFDF92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50" y="1273730"/>
            <a:ext cx="11373500" cy="43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88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Self-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Hosted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Lizenzen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90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D3C8-3B29-0DB0-BF19-0DA7CD20EC04}"/>
              </a:ext>
            </a:extLst>
          </p:cNvPr>
          <p:cNvSpPr txBox="1"/>
          <p:nvPr/>
        </p:nvSpPr>
        <p:spPr>
          <a:xfrm>
            <a:off x="3773714" y="1001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085683-0C72-642D-46F1-1D500F766528}"/>
              </a:ext>
            </a:extLst>
          </p:cNvPr>
          <p:cNvSpPr txBox="1"/>
          <p:nvPr/>
        </p:nvSpPr>
        <p:spPr>
          <a:xfrm>
            <a:off x="2601310" y="5494689"/>
            <a:ext cx="510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cloud.elastic.co</a:t>
            </a:r>
            <a:r>
              <a:rPr lang="de-DE" dirty="0"/>
              <a:t>/</a:t>
            </a:r>
            <a:r>
              <a:rPr lang="de-DE" dirty="0" err="1"/>
              <a:t>pricing?elektra</a:t>
            </a:r>
            <a:r>
              <a:rPr lang="de-DE" dirty="0"/>
              <a:t>=pricing-page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459D6B-51AA-A1A9-8355-F02AEA83B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59" y="1466281"/>
            <a:ext cx="8957441" cy="38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003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4813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0" name="Picture 2" descr="Free hacker internet cybersecurity illustration">
            <a:extLst>
              <a:ext uri="{FF2B5EF4-FFF2-40B4-BE49-F238E27FC236}">
                <a16:creationId xmlns:a16="http://schemas.microsoft.com/office/drawing/2014/main" id="{23C9186E-1C17-5AC3-8F41-49137D37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Whois Security mit Passion?</a:t>
            </a:r>
          </a:p>
        </p:txBody>
      </p:sp>
      <p:sp>
        <p:nvSpPr>
          <p:cNvPr id="4813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0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/>
              <a:t>Whois</a:t>
            </a:r>
            <a:r>
              <a:rPr lang="de-DE" dirty="0"/>
              <a:t> Security mit Passion?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76C0D0F-61D0-D944-B728-68B27AC51A7D}"/>
              </a:ext>
            </a:extLst>
          </p:cNvPr>
          <p:cNvSpPr txBox="1">
            <a:spLocks/>
          </p:cNvSpPr>
          <p:nvPr/>
        </p:nvSpPr>
        <p:spPr>
          <a:xfrm>
            <a:off x="87154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53C3B8-7100-EC40-80F3-3A7B13AC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(C) Security mit Passion | Dipl.-Ing. Daniel </a:t>
            </a:r>
            <a:r>
              <a:rPr lang="de-DE" dirty="0" err="1"/>
              <a:t>Mrskos</a:t>
            </a:r>
            <a:r>
              <a:rPr lang="de-DE" dirty="0"/>
              <a:t>, </a:t>
            </a:r>
            <a:r>
              <a:rPr lang="de-DE" dirty="0" err="1"/>
              <a:t>BSc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56F696-D95D-4A47-8972-AB74261D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92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CA689D-0623-84D1-44CE-B0506597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59"/>
          <a:stretch/>
        </p:blipFill>
        <p:spPr>
          <a:xfrm>
            <a:off x="549640" y="1454690"/>
            <a:ext cx="2534037" cy="25149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A79C163-42C9-9B68-2A06-04A5B20A5A4C}"/>
              </a:ext>
            </a:extLst>
          </p:cNvPr>
          <p:cNvSpPr txBox="1"/>
          <p:nvPr/>
        </p:nvSpPr>
        <p:spPr>
          <a:xfrm>
            <a:off x="3397316" y="1604169"/>
            <a:ext cx="84420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5135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mit Passion?</a:t>
            </a:r>
          </a:p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Was soll man sich darunter vorstellen ... Nun ja mit Security mit Passion lebe ich meinen Traum. Schon mit 12 Jahren war es für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mich,ich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heiße übrigens Daniel, ein Penetration Tester, auch bekannt unter dem Namen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Ethical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Hacker, zu werden. Dabei habe ich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michüber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Abi an einer Business School und anschließend im Bachelor IT-Security und Master Information-Security der FH St. Pölten zudem entwickelt, wo ich heute stehe. Und zwar zum Penetration Tester und Ausbilder für Penetration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. Nun ja, was macht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einPenetration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Tester genau ...? Das ist relativ simpel erklärt, wir hacken mit der Erlaubnis unserer Kunden Computer-Systeme,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Apps,Websites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usw. und zeigen somit Firmen auf, wie sie angegriffen werden können und zugleich wie sie das verhindern können. Für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michist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das Penetration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seit über 9 Jahren meine größte Leidenschaft geworden und wird dies mein Leben lang bleiben.</a:t>
            </a:r>
          </a:p>
          <a:p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00" b="1" dirty="0">
                <a:solidFill>
                  <a:srgbClr val="5135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ZERTIFIZIERUNGEN</a:t>
            </a:r>
          </a:p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CSOM | CRTL | eCPTXv2 | eWPTXv2 | CCD | BTL2 | OSIR | eCTHPv2 | CRTE | CRTO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eCMAP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PNPT | eCPPTv2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eWPT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eCIR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CRTP | CARTP | PAWSP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eMAPT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eCXD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eCDFP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BTL1 (Gold) | CAPEN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eEDA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OSWP | OSCC | CNSP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Comptia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Pentest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+ | ITIL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Foundation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V3 | ICCA | CCNA | eJPTv2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Security Software (LFD121) | CAP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Checkmarx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Security Champion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A3A143F-30F5-D49F-3846-6AECA49AC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9" y="4085291"/>
            <a:ext cx="11480930" cy="21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40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drinnen, aus Holz, Tisch, Stück enthält.&#10;&#10;Automatisch generierte Beschreibung">
            <a:extLst>
              <a:ext uri="{FF2B5EF4-FFF2-40B4-BE49-F238E27FC236}">
                <a16:creationId xmlns:a16="http://schemas.microsoft.com/office/drawing/2014/main" id="{2A47DDE7-25DC-0B4B-97B0-7D2A30E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7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Thanks 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93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0258BCC8-7232-9A43-8BC4-7AA4B6CCA586}"/>
              </a:ext>
            </a:extLst>
          </p:cNvPr>
          <p:cNvSpPr txBox="1">
            <a:spLocks/>
          </p:cNvSpPr>
          <p:nvPr/>
        </p:nvSpPr>
        <p:spPr>
          <a:xfrm>
            <a:off x="4379976" y="5009083"/>
            <a:ext cx="6976872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sz="1700" dirty="0"/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6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2112</Words>
  <Application>Microsoft Macintosh PowerPoint</Application>
  <PresentationFormat>Breitbild</PresentationFormat>
  <Paragraphs>287</Paragraphs>
  <Slides>93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97" baseType="lpstr">
      <vt:lpstr>Arial</vt:lpstr>
      <vt:lpstr>Calibri</vt:lpstr>
      <vt:lpstr>Calibri Light</vt:lpstr>
      <vt:lpstr>Office</vt:lpstr>
      <vt:lpstr>PowerPoint-Präsentation</vt:lpstr>
      <vt:lpstr>ELK Praxis</vt:lpstr>
      <vt:lpstr>ELK Login</vt:lpstr>
      <vt:lpstr>ELK Dashboard</vt:lpstr>
      <vt:lpstr>ELK Trial License (Stack Management)</vt:lpstr>
      <vt:lpstr>Fleet</vt:lpstr>
      <vt:lpstr>Fleet Server installieren</vt:lpstr>
      <vt:lpstr>Agent Policy</vt:lpstr>
      <vt:lpstr>Fleet Server Policy</vt:lpstr>
      <vt:lpstr>Policy für Agents (Windows)</vt:lpstr>
      <vt:lpstr>Achtung!!! Powershell Operational Logging installieren auf Windows</vt:lpstr>
      <vt:lpstr>Achtung!!! SYSMON installieren auf Windows</vt:lpstr>
      <vt:lpstr>Agent hinzufügen I</vt:lpstr>
      <vt:lpstr>Agent hinzufügen II</vt:lpstr>
      <vt:lpstr>Agent hinzfügen III (Achtung im Lab fehlt bewusst Internet)</vt:lpstr>
      <vt:lpstr>Agent verbunden</vt:lpstr>
      <vt:lpstr>Integrations (Erweiterungen)</vt:lpstr>
      <vt:lpstr>Unser Threat Hunting Stack I</vt:lpstr>
      <vt:lpstr>Unser Threat Hunting Stack II</vt:lpstr>
      <vt:lpstr>Elastic Defend (IDS/EDR/XDR)</vt:lpstr>
      <vt:lpstr>Elastic Defend Ausnahmen</vt:lpstr>
      <vt:lpstr>OSQuery</vt:lpstr>
      <vt:lpstr>OSQuery Beispiel</vt:lpstr>
      <vt:lpstr>OSQuery Ergebnis</vt:lpstr>
      <vt:lpstr>OSQuery Packs (Ideal für Incident Response)</vt:lpstr>
      <vt:lpstr>OSQuery Pack Beispiel</vt:lpstr>
      <vt:lpstr>Security &gt; Dashboards</vt:lpstr>
      <vt:lpstr>Detection &amp; Response Dashboard</vt:lpstr>
      <vt:lpstr>Overview Dashboard</vt:lpstr>
      <vt:lpstr>Alerts</vt:lpstr>
      <vt:lpstr>Manage Rules</vt:lpstr>
      <vt:lpstr>Rule erstellen I</vt:lpstr>
      <vt:lpstr>Rule erstellen II</vt:lpstr>
      <vt:lpstr>Rule erstellen III</vt:lpstr>
      <vt:lpstr>Rule erstellen IV</vt:lpstr>
      <vt:lpstr>Rule erstellen V</vt:lpstr>
      <vt:lpstr>Rule erstellt</vt:lpstr>
      <vt:lpstr>Beispiel von Rules</vt:lpstr>
      <vt:lpstr>Filter auf High Alerts</vt:lpstr>
      <vt:lpstr>View Details I</vt:lpstr>
      <vt:lpstr>View Details II</vt:lpstr>
      <vt:lpstr>View Details III</vt:lpstr>
      <vt:lpstr>View Details IV</vt:lpstr>
      <vt:lpstr>Investigate in Timeline I</vt:lpstr>
      <vt:lpstr>Investigate in Timeline II</vt:lpstr>
      <vt:lpstr>Zu Case hinzufügen</vt:lpstr>
      <vt:lpstr>Case erstellen</vt:lpstr>
      <vt:lpstr>Case kommentieren</vt:lpstr>
      <vt:lpstr>Mark in Progress</vt:lpstr>
      <vt:lpstr>Case schließen</vt:lpstr>
      <vt:lpstr>Weitere Optionen</vt:lpstr>
      <vt:lpstr>Process Flow (Analyze Event)</vt:lpstr>
      <vt:lpstr>Event Analyzer I</vt:lpstr>
      <vt:lpstr>Event Analyzer II</vt:lpstr>
      <vt:lpstr>Elastic Defend Alert</vt:lpstr>
      <vt:lpstr>Elastic Defend Actions</vt:lpstr>
      <vt:lpstr>Rule Exception I</vt:lpstr>
      <vt:lpstr>Rule Exception II</vt:lpstr>
      <vt:lpstr>Rule Exception III</vt:lpstr>
      <vt:lpstr>Security &gt; Explore</vt:lpstr>
      <vt:lpstr>Hosts</vt:lpstr>
      <vt:lpstr>Network</vt:lpstr>
      <vt:lpstr>Users</vt:lpstr>
      <vt:lpstr>Intelligence (Achtung: zeigt nur Feeds!)</vt:lpstr>
      <vt:lpstr>Analytics &gt; Discover</vt:lpstr>
      <vt:lpstr>Hunting mit KQL (Failed Logins auf DC)</vt:lpstr>
      <vt:lpstr>Hunting mit Wildcard</vt:lpstr>
      <vt:lpstr>Details ansehen</vt:lpstr>
      <vt:lpstr>Sharphound erkannt</vt:lpstr>
      <vt:lpstr>Felder und Häufigkeit ansehen</vt:lpstr>
      <vt:lpstr>Tabelle bauen</vt:lpstr>
      <vt:lpstr>Visualisieren (Lens) I</vt:lpstr>
      <vt:lpstr>Visualisieren (Lens) II</vt:lpstr>
      <vt:lpstr>Analytics &gt; Dashboards</vt:lpstr>
      <vt:lpstr>Threat Intelligence Dashboard (FEED!)</vt:lpstr>
      <vt:lpstr>Dashboard erstellen I</vt:lpstr>
      <vt:lpstr>Dashboard erstellen II</vt:lpstr>
      <vt:lpstr>Dashboard erstellen III</vt:lpstr>
      <vt:lpstr>Canvas (Managemt Prästentation)</vt:lpstr>
      <vt:lpstr>Maps</vt:lpstr>
      <vt:lpstr>Machine Learning</vt:lpstr>
      <vt:lpstr>ML Job erstellen</vt:lpstr>
      <vt:lpstr>Graph</vt:lpstr>
      <vt:lpstr>Visualize Library</vt:lpstr>
      <vt:lpstr>Observability</vt:lpstr>
      <vt:lpstr>Profil anpassen</vt:lpstr>
      <vt:lpstr>Benutzer anlegen</vt:lpstr>
      <vt:lpstr>Elastic Lizenzen</vt:lpstr>
      <vt:lpstr>Elastic Kostenkalkulator</vt:lpstr>
      <vt:lpstr>Elastic Self-Hosted Lizenzen</vt:lpstr>
      <vt:lpstr>Whois Security mit Passion?</vt:lpstr>
      <vt:lpstr>Whois Security mit Passion?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Mrskos Daniel</dc:creator>
  <cp:lastModifiedBy>daniel.mrskos</cp:lastModifiedBy>
  <cp:revision>1441</cp:revision>
  <cp:lastPrinted>2023-09-28T06:53:17Z</cp:lastPrinted>
  <dcterms:created xsi:type="dcterms:W3CDTF">2020-02-17T12:50:08Z</dcterms:created>
  <dcterms:modified xsi:type="dcterms:W3CDTF">2025-01-08T21:24:44Z</dcterms:modified>
</cp:coreProperties>
</file>